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D00"/>
    <a:srgbClr val="01F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14" d="100"/>
          <a:sy n="214" d="100"/>
        </p:scale>
        <p:origin x="-1528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8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4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0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6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6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2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2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3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FFDB-DE12-3347-83EF-556E568AC799}" type="datetimeFigureOut"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394BA-BAD4-D741-B6FB-A968A90AC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5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6300"/>
            <a:ext cx="9144000" cy="509953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226163" y="3232122"/>
            <a:ext cx="71346" cy="713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24686" y="2999286"/>
            <a:ext cx="71346" cy="71346"/>
          </a:xfrm>
          <a:prstGeom prst="ellipse">
            <a:avLst/>
          </a:prstGeom>
          <a:solidFill>
            <a:srgbClr val="006D00"/>
          </a:solidFill>
          <a:ln>
            <a:solidFill>
              <a:srgbClr val="006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17736" y="1848013"/>
            <a:ext cx="14376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solidFill>
                  <a:srgbClr val="008000"/>
                </a:solidFill>
              </a:rPr>
              <a:t>Closest CL Point</a:t>
            </a:r>
          </a:p>
          <a:p>
            <a:pPr algn="ctr"/>
            <a:r>
              <a:rPr lang="en-US" sz="1000">
                <a:solidFill>
                  <a:srgbClr val="008000"/>
                </a:solidFill>
              </a:rPr>
              <a:t>10° 49.8’ N, 149° 58.3’ E</a:t>
            </a:r>
          </a:p>
          <a:p>
            <a:pPr algn="ctr"/>
            <a:r>
              <a:rPr lang="en-US" sz="1000">
                <a:solidFill>
                  <a:srgbClr val="008000"/>
                </a:solidFill>
              </a:rPr>
              <a:t>02h 01m 22s UTC</a:t>
            </a:r>
          </a:p>
          <a:p>
            <a:pPr algn="ctr"/>
            <a:r>
              <a:rPr lang="en-US" sz="1000">
                <a:solidFill>
                  <a:srgbClr val="008000"/>
                </a:solidFill>
              </a:rPr>
              <a:t>Duration: 4m 09s</a:t>
            </a:r>
          </a:p>
        </p:txBody>
      </p:sp>
      <p:sp>
        <p:nvSpPr>
          <p:cNvPr id="15" name="Diamond 14"/>
          <p:cNvSpPr/>
          <p:nvPr/>
        </p:nvSpPr>
        <p:spPr>
          <a:xfrm>
            <a:off x="6261185" y="4118507"/>
            <a:ext cx="83086" cy="83086"/>
          </a:xfrm>
          <a:prstGeom prst="diamond">
            <a:avLst/>
          </a:prstGeom>
          <a:noFill/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78551" y="4213461"/>
            <a:ext cx="143763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solidFill>
                  <a:srgbClr val="FF0000"/>
                </a:solidFill>
              </a:rPr>
              <a:t>Chuuk (Weno)</a:t>
            </a:r>
          </a:p>
          <a:p>
            <a:pPr algn="ctr"/>
            <a:r>
              <a:rPr lang="en-US" sz="1000">
                <a:solidFill>
                  <a:srgbClr val="FF0000"/>
                </a:solidFill>
              </a:rPr>
              <a:t>07° 27.7’ N, 151° 50.6’ E</a:t>
            </a:r>
          </a:p>
          <a:p>
            <a:endParaRPr lang="en-US" sz="1200">
              <a:solidFill>
                <a:srgbClr val="008000"/>
              </a:solidFill>
            </a:endParaRPr>
          </a:p>
          <a:p>
            <a:endParaRPr lang="en-US" sz="140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45966" y="2448195"/>
            <a:ext cx="12258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Greatest Duration</a:t>
            </a:r>
          </a:p>
          <a:p>
            <a:pPr algn="ctr"/>
            <a:r>
              <a:rPr lang="en-US" sz="1000"/>
              <a:t>10° 04’N, 148° 42’E</a:t>
            </a:r>
          </a:p>
          <a:p>
            <a:pPr algn="ctr"/>
            <a:r>
              <a:rPr lang="en-US" sz="1000"/>
              <a:t>01h 56m 52s</a:t>
            </a:r>
          </a:p>
          <a:p>
            <a:pPr algn="ctr"/>
            <a:r>
              <a:rPr lang="en-US" sz="1000"/>
              <a:t>Furation: 04m 09.4s</a:t>
            </a:r>
          </a:p>
          <a:p>
            <a:pPr algn="ctr"/>
            <a:endParaRPr lang="en-US" sz="1200">
              <a:solidFill>
                <a:srgbClr val="008000"/>
              </a:solidFill>
            </a:endParaRPr>
          </a:p>
          <a:p>
            <a:pPr algn="ctr"/>
            <a:endParaRPr lang="en-US" sz="1200">
              <a:solidFill>
                <a:srgbClr val="008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5684163" y="3076567"/>
            <a:ext cx="577022" cy="104194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3669721">
            <a:off x="5493786" y="3380862"/>
            <a:ext cx="8441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230 nm</a:t>
            </a:r>
          </a:p>
          <a:p>
            <a:pPr algn="ctr"/>
            <a:endParaRPr lang="en-US" sz="1200">
              <a:solidFill>
                <a:srgbClr val="008000"/>
              </a:solidFill>
            </a:endParaRPr>
          </a:p>
          <a:p>
            <a:pPr algn="ctr"/>
            <a:endParaRPr lang="en-US" sz="120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73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59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</dc:creator>
  <cp:lastModifiedBy>glenn</cp:lastModifiedBy>
  <cp:revision>5</cp:revision>
  <dcterms:created xsi:type="dcterms:W3CDTF">2014-04-25T19:06:40Z</dcterms:created>
  <dcterms:modified xsi:type="dcterms:W3CDTF">2014-04-25T19:49:54Z</dcterms:modified>
</cp:coreProperties>
</file>