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127" autoAdjust="0"/>
    <p:restoredTop sz="94660"/>
  </p:normalViewPr>
  <p:slideViewPr>
    <p:cSldViewPr snapToGrid="0" snapToObjects="1">
      <p:cViewPr>
        <p:scale>
          <a:sx n="400" d="100"/>
          <a:sy n="400" d="100"/>
        </p:scale>
        <p:origin x="-88" y="7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7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1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5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5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0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4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0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09B5-F250-C64A-9CC4-0B0EF45BFB0C}" type="datetimeFigureOut"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B973-43DC-684F-8C06-76650E07B9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2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NSLOW_A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6465"/>
            <a:ext cx="9144000" cy="39215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90875" y="3081370"/>
            <a:ext cx="5934075" cy="2840005"/>
          </a:xfrm>
          <a:prstGeom prst="line">
            <a:avLst/>
          </a:prstGeom>
          <a:ln w="12700">
            <a:solidFill>
              <a:srgbClr val="FF0000">
                <a:alpha val="3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6102350"/>
            <a:ext cx="2133600" cy="755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992" y="37860"/>
            <a:ext cx="2291081" cy="281178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7283450" y="5031924"/>
            <a:ext cx="50800" cy="1070426"/>
          </a:xfrm>
          <a:prstGeom prst="straightConnector1">
            <a:avLst/>
          </a:prstGeom>
          <a:ln w="254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717" y="37860"/>
            <a:ext cx="2291080" cy="2811780"/>
          </a:xfrm>
          <a:prstGeom prst="rect">
            <a:avLst/>
          </a:prstGeom>
        </p:spPr>
      </p:pic>
      <p:sp>
        <p:nvSpPr>
          <p:cNvPr id="29" name="Extract 28"/>
          <p:cNvSpPr/>
          <p:nvPr/>
        </p:nvSpPr>
        <p:spPr>
          <a:xfrm rot="5400000">
            <a:off x="3419367" y="1615388"/>
            <a:ext cx="119596" cy="483447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94542" y="3475567"/>
            <a:ext cx="1160992" cy="1773766"/>
          </a:xfrm>
          <a:prstGeom prst="straightConnector1">
            <a:avLst/>
          </a:prstGeom>
          <a:ln w="254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" y="31510"/>
            <a:ext cx="2632329" cy="284568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432050" y="3217333"/>
            <a:ext cx="1064683" cy="1424517"/>
          </a:xfrm>
          <a:prstGeom prst="straightConnector1">
            <a:avLst/>
          </a:prstGeom>
          <a:ln w="254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xtract 34"/>
          <p:cNvSpPr/>
          <p:nvPr/>
        </p:nvSpPr>
        <p:spPr>
          <a:xfrm rot="16200000">
            <a:off x="420473" y="2195397"/>
            <a:ext cx="119596" cy="483447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5" y="4576233"/>
            <a:ext cx="2133600" cy="755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4542" y="5249333"/>
            <a:ext cx="2133600" cy="755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1766" y="239747"/>
            <a:ext cx="1872234" cy="2544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2425" y="547163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METEOR CRATER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2474" y="465137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WINSLOW</a:t>
            </a:r>
          </a:p>
        </p:txBody>
      </p:sp>
    </p:spTree>
    <p:extLst>
      <p:ext uri="{BB962C8B-B14F-4D97-AF65-F5344CB8AC3E}">
        <p14:creationId xmlns:p14="http://schemas.microsoft.com/office/powerpoint/2010/main" val="177404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</dc:creator>
  <cp:lastModifiedBy>glenn</cp:lastModifiedBy>
  <cp:revision>8</cp:revision>
  <cp:lastPrinted>2012-03-20T22:00:00Z</cp:lastPrinted>
  <dcterms:created xsi:type="dcterms:W3CDTF">2012-03-20T19:44:04Z</dcterms:created>
  <dcterms:modified xsi:type="dcterms:W3CDTF">2012-03-20T22:02:26Z</dcterms:modified>
</cp:coreProperties>
</file>